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06" r:id="rId6"/>
    <p:sldId id="512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回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忆往事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8651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一、补充词语并选词填空。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桃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满门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朝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处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临其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 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迫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然而止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娓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娓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田老师执教四十年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弟子不下三千。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我们将要告别美丽的校园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告别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的老师同学了。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617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8345" y="18617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0972" y="26467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5791" y="26467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64624" y="2646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7929" y="33921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189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3831" y="33921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97741" y="41004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桃李满门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10598" y="48688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朝夕相处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8289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我听得入迷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恍如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田老师的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话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我却仍在发呆。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田老师先把这首诗念一遍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串讲一遍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以这四句诗为内容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编出一段故事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讲得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55584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身临其境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9965" y="17221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戛然而止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4553" y="331100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娓娓动听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977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4322" cy="1232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二、下面是小明同学写的一段成长感言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共有</a:t>
            </a: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处错误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请你帮忙修改。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249" y="1932321"/>
            <a:ext cx="1083866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         岁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月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如 俊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，小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学 六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年的小学生活，仿佛昨日天边的云霞，绚丽多姿； 仿佛一个调味盘：酸甜苦辣，五味杂陈。我的老师，我的同学，我的教室，我的课桌，让我难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以 释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怀，小学六年的生活，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是 我 陪伴 他们 度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过的。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2380890" y="1774104"/>
            <a:ext cx="1233576" cy="1073461"/>
            <a:chOff x="8241105" y="260411"/>
            <a:chExt cx="940279" cy="907032"/>
          </a:xfrm>
        </p:grpSpPr>
        <p:sp>
          <p:nvSpPr>
            <p:cNvPr id="9" name="圆角矩形 8"/>
            <p:cNvSpPr/>
            <p:nvPr/>
          </p:nvSpPr>
          <p:spPr>
            <a:xfrm>
              <a:off x="8241105" y="736038"/>
              <a:ext cx="396815" cy="431405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83099" y="260411"/>
              <a:ext cx="398285" cy="404119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9" idx="0"/>
              <a:endCxn id="10" idx="1"/>
            </p:cNvCxnSpPr>
            <p:nvPr/>
          </p:nvCxnSpPr>
          <p:spPr>
            <a:xfrm flipV="1">
              <a:off x="8439513" y="462471"/>
              <a:ext cx="343586" cy="273567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953871" y="2183746"/>
            <a:ext cx="1904999" cy="647013"/>
            <a:chOff x="4206240" y="725013"/>
            <a:chExt cx="1452650" cy="476407"/>
          </a:xfrm>
        </p:grpSpPr>
        <p:sp>
          <p:nvSpPr>
            <p:cNvPr id="13" name="圆角矩形 12"/>
            <p:cNvSpPr/>
            <p:nvPr/>
          </p:nvSpPr>
          <p:spPr>
            <a:xfrm>
              <a:off x="4206240" y="861603"/>
              <a:ext cx="749300" cy="339817"/>
            </a:xfrm>
            <a:prstGeom prst="roundRect">
              <a:avLst/>
            </a:prstGeom>
            <a:noFill/>
            <a:ln w="19050">
              <a:solidFill>
                <a:srgbClr val="F10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 flipH="1">
              <a:off x="4860400" y="725013"/>
              <a:ext cx="798490" cy="285593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32680" y="770819"/>
              <a:ext cx="79937" cy="77035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58474" y="737296"/>
              <a:ext cx="75167" cy="69639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9653" y="2955026"/>
            <a:ext cx="940279" cy="907032"/>
            <a:chOff x="8241105" y="260411"/>
            <a:chExt cx="940279" cy="907032"/>
          </a:xfrm>
        </p:grpSpPr>
        <p:sp>
          <p:nvSpPr>
            <p:cNvPr id="18" name="圆角矩形 17"/>
            <p:cNvSpPr/>
            <p:nvPr/>
          </p:nvSpPr>
          <p:spPr>
            <a:xfrm>
              <a:off x="8241105" y="736038"/>
              <a:ext cx="396815" cy="431405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783099" y="260411"/>
              <a:ext cx="398285" cy="404119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8" idx="0"/>
              <a:endCxn id="19" idx="1"/>
            </p:cNvCxnSpPr>
            <p:nvPr/>
          </p:nvCxnSpPr>
          <p:spPr>
            <a:xfrm flipV="1">
              <a:off x="8439513" y="462471"/>
              <a:ext cx="343586" cy="273567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100634" y="4895976"/>
            <a:ext cx="1896367" cy="1080799"/>
            <a:chOff x="7861294" y="159885"/>
            <a:chExt cx="1896367" cy="1080799"/>
          </a:xfrm>
        </p:grpSpPr>
        <p:sp>
          <p:nvSpPr>
            <p:cNvPr id="22" name="圆角矩形 21"/>
            <p:cNvSpPr/>
            <p:nvPr/>
          </p:nvSpPr>
          <p:spPr>
            <a:xfrm>
              <a:off x="7861294" y="736038"/>
              <a:ext cx="974563" cy="504646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8783098" y="159885"/>
              <a:ext cx="974563" cy="504646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2" idx="0"/>
              <a:endCxn id="23" idx="1"/>
            </p:cNvCxnSpPr>
            <p:nvPr/>
          </p:nvCxnSpPr>
          <p:spPr>
            <a:xfrm flipV="1">
              <a:off x="8348576" y="412208"/>
              <a:ext cx="434522" cy="32383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7384208" y="5460741"/>
            <a:ext cx="2484409" cy="528207"/>
            <a:chOff x="7384208" y="5460741"/>
            <a:chExt cx="2484409" cy="528207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384208" y="5460741"/>
              <a:ext cx="0" cy="51603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933423" y="5475303"/>
              <a:ext cx="986288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933423" y="5469634"/>
              <a:ext cx="0" cy="51603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392836" y="5988948"/>
              <a:ext cx="540587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919711" y="5469634"/>
              <a:ext cx="0" cy="51603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911085" y="5985401"/>
              <a:ext cx="957532" cy="267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9868617" y="5469634"/>
              <a:ext cx="0" cy="51603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2322563" y="17238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81370" y="48451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忘怀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99028" y="27925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1424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三、按要求选一选。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班长小明收集了同学们六年来的各类活动照片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想制作微视频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展现同学之间美好的情谊。下列哪一项不适合作为微视频的名称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最美同学情　　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美好的遇见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才艺大集萃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多彩的活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3924" y="33341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85552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制作成长纪念册时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可以采用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栏目式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按照不同的栏目把内容分成几个部分。下列不适合作为栏目名称的一项是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活动安排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多彩生活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才艺集萃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毕业赠言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094082" y="25215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322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400</Words>
  <Application>Microsoft Office PowerPoint</Application>
  <PresentationFormat>宽屏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2026-03-18T02:48:30Z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